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278" r:id="rId7"/>
  </p:sldIdLst>
  <p:sldSz cx="18288000" cy="10287000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osefin Sans Bold" pitchFamily="2" charset="0"/>
      <p:regular r:id="rId12"/>
      <p:boldItalic r:id="rId13"/>
    </p:embeddedFont>
    <p:embeddedFont>
      <p:font typeface="Josefin Sans Regular" panose="020B0604020202020204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6" d="100"/>
          <a:sy n="46" d="100"/>
        </p:scale>
        <p:origin x="75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211" y="47853"/>
            <a:ext cx="6276190" cy="17428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474" y="22859"/>
            <a:ext cx="2941008" cy="176785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90E27-9200-41A0-8296-FCBD0612D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1200" y="367347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3B0EB5-D341-4807-B6E8-02C4E535D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4600" y="6672696"/>
            <a:ext cx="6400800" cy="1752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8286190"/>
            <a:ext cx="6276190" cy="17428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592" y="8261196"/>
            <a:ext cx="2941008" cy="176785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840FD36-C1F1-498B-B4B3-38907F88F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0" y="226186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F7F0177-219E-4C6C-B72E-940448EB0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4619159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43900"/>
            <a:ext cx="6276190" cy="174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870" y="8311286"/>
            <a:ext cx="2941008" cy="17678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6E4539-AFBE-43CD-9E08-4768213B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2" y="20955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D303D2-5747-4317-A503-0A28F688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2" y="366900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43900"/>
            <a:ext cx="6276190" cy="174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870" y="8311286"/>
            <a:ext cx="2941008" cy="17678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6E4539-AFBE-43CD-9E08-4768213B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2" y="20955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D303D2-5747-4317-A503-0A28F688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2" y="366900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3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43900"/>
            <a:ext cx="6276190" cy="174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870" y="8311286"/>
            <a:ext cx="2941008" cy="17678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6E4539-AFBE-43CD-9E08-4768213B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2" y="20955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D303D2-5747-4317-A503-0A28F688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2" y="366900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91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914400" y="4156692"/>
            <a:ext cx="10073030" cy="986809"/>
            <a:chOff x="0" y="4108885"/>
            <a:chExt cx="13430706" cy="1315745"/>
          </a:xfrm>
        </p:grpSpPr>
        <p:sp>
          <p:nvSpPr>
            <p:cNvPr id="4" name="TextBox 4"/>
            <p:cNvSpPr txBox="1"/>
            <p:nvPr/>
          </p:nvSpPr>
          <p:spPr>
            <a:xfrm>
              <a:off x="406400" y="4108885"/>
              <a:ext cx="13024306" cy="13157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680"/>
                </a:lnSpc>
              </a:pPr>
              <a:r>
                <a:rPr lang="en-US" sz="6400" dirty="0">
                  <a:solidFill>
                    <a:srgbClr val="31356E"/>
                  </a:solidFill>
                  <a:latin typeface="Josefin Sans Bold"/>
                </a:rPr>
                <a:t>Thank You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4827030"/>
              <a:ext cx="12478551" cy="5976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80"/>
                </a:lnSpc>
              </a:pPr>
              <a:endParaRPr lang="en-US" sz="2900" dirty="0">
                <a:solidFill>
                  <a:srgbClr val="2B4B82"/>
                </a:solidFill>
                <a:latin typeface="Josefin Sans Regular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43900"/>
            <a:ext cx="6276190" cy="174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870" y="8311286"/>
            <a:ext cx="2941008" cy="176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25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Office PowerPoint</Application>
  <PresentationFormat>Custom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Josefin Sans Regular</vt:lpstr>
      <vt:lpstr>Josefin Sans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Biru Elemen &amp; Mockup Isometrik Teknologi dalam Pendidikan Presentasi Teknologi</dc:title>
  <cp:lastModifiedBy>user</cp:lastModifiedBy>
  <cp:revision>11</cp:revision>
  <dcterms:created xsi:type="dcterms:W3CDTF">2006-08-16T00:00:00Z</dcterms:created>
  <dcterms:modified xsi:type="dcterms:W3CDTF">2021-10-08T06:49:08Z</dcterms:modified>
  <dc:identifier>DAEsNBEq8Fw</dc:identifier>
</cp:coreProperties>
</file>