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9C1"/>
    <a:srgbClr val="D0CC76"/>
    <a:srgbClr val="BAA971"/>
    <a:srgbClr val="F6F6F6"/>
    <a:srgbClr val="0D537E"/>
    <a:srgbClr val="1372AD"/>
    <a:srgbClr val="EEECE1"/>
    <a:srgbClr val="020F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08"/>
          <a:stretch/>
        </p:blipFill>
        <p:spPr>
          <a:xfrm>
            <a:off x="14859000" y="577528"/>
            <a:ext cx="2800040" cy="149657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90E27-9200-41A0-8296-FCBD0612D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1200" y="3673475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3B0EB5-D341-4807-B6E8-02C4E535D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4600" y="6672696"/>
            <a:ext cx="6400800" cy="1752600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972" y="453179"/>
            <a:ext cx="4876800" cy="20395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D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039100"/>
            <a:ext cx="4889357" cy="174285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840FD36-C1F1-498B-B4B3-38907F88F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326" y="1194689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F7F0177-219E-4C6C-B72E-940448EB0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605" y="31623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Biru Elemen &amp; Mockup Isometrik Teknologi dalam Pendidikan Presentasi Teknologi</dc:title>
  <dc:creator>APHNI</dc:creator>
  <cp:lastModifiedBy>Muhammad Abdurrahman Munir</cp:lastModifiedBy>
  <cp:revision>13</cp:revision>
  <dcterms:created xsi:type="dcterms:W3CDTF">2006-08-16T00:00:00Z</dcterms:created>
  <dcterms:modified xsi:type="dcterms:W3CDTF">2023-09-13T10:48:01Z</dcterms:modified>
  <dc:identifier>DAEsNBEq8Fw</dc:identifier>
</cp:coreProperties>
</file>