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5" r:id="rId3"/>
    <p:sldId id="271" r:id="rId4"/>
    <p:sldId id="270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18">
          <p15:clr>
            <a:srgbClr val="000000"/>
          </p15:clr>
        </p15:guide>
        <p15:guide id="2" pos="3823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idxXn1WwqmKh3sew17sYOARwL2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825" autoAdjust="0"/>
  </p:normalViewPr>
  <p:slideViewPr>
    <p:cSldViewPr snapToGrid="0">
      <p:cViewPr varScale="1">
        <p:scale>
          <a:sx n="120" d="100"/>
          <a:sy n="120" d="100"/>
        </p:scale>
        <p:origin x="114" y="168"/>
      </p:cViewPr>
      <p:guideLst>
        <p:guide orient="horz" pos="2118"/>
        <p:guide pos="382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highlight>
                <a:srgbClr val="FFFF00"/>
              </a:highlight>
            </a:endParaRPr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9992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highlight>
                <a:srgbClr val="FFFF00"/>
              </a:highlight>
            </a:endParaRPr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2970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370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233715" y="754743"/>
            <a:ext cx="497840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UNIVERSITAS ALMA ATA</a:t>
            </a:r>
            <a:endParaRPr sz="2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544352-CB26-1A25-1AC6-DF16906B551C}"/>
              </a:ext>
            </a:extLst>
          </p:cNvPr>
          <p:cNvSpPr txBox="1"/>
          <p:nvPr/>
        </p:nvSpPr>
        <p:spPr>
          <a:xfrm>
            <a:off x="0" y="1912069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badi" panose="020B0604020104020204" pitchFamily="34" charset="0"/>
              </a:rPr>
              <a:t>“TITLE OF ARTICLE”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5BEF01-DA43-2DE1-6A6C-968496E7F767}"/>
              </a:ext>
            </a:extLst>
          </p:cNvPr>
          <p:cNvSpPr txBox="1"/>
          <p:nvPr/>
        </p:nvSpPr>
        <p:spPr>
          <a:xfrm>
            <a:off x="5662489" y="3024330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bg1"/>
              </a:buClr>
            </a:pPr>
            <a:r>
              <a:rPr lang="en-US" sz="2400" dirty="0">
                <a:solidFill>
                  <a:schemeClr val="bg1"/>
                </a:solidFill>
                <a:latin typeface="Abadi" panose="020B0604020104020204" pitchFamily="34" charset="0"/>
              </a:rPr>
              <a:t>MEMBER &amp; AFILIATION:</a:t>
            </a:r>
          </a:p>
          <a:p>
            <a:pPr marL="457200" indent="-457200" algn="ctr">
              <a:buClr>
                <a:schemeClr val="bg1"/>
              </a:buClr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Abadi" panose="020B0604020104020204" pitchFamily="34" charset="0"/>
              </a:rPr>
              <a:t>….</a:t>
            </a:r>
          </a:p>
          <a:p>
            <a:pPr marL="457200" indent="-457200" algn="ctr">
              <a:buClr>
                <a:schemeClr val="bg1"/>
              </a:buClr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Abadi" panose="020B0604020104020204" pitchFamily="34" charset="0"/>
              </a:rPr>
              <a:t>…..</a:t>
            </a:r>
          </a:p>
          <a:p>
            <a:pPr marL="457200" indent="-457200" algn="ctr">
              <a:buClr>
                <a:schemeClr val="bg1"/>
              </a:buClr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Abadi" panose="020B0604020104020204" pitchFamily="34" charset="0"/>
              </a:rPr>
              <a:t>……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8E66B0-ED0C-83BC-8348-1DBA8622D819}"/>
              </a:ext>
            </a:extLst>
          </p:cNvPr>
          <p:cNvSpPr txBox="1"/>
          <p:nvPr/>
        </p:nvSpPr>
        <p:spPr>
          <a:xfrm>
            <a:off x="5715000" y="5872424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bg1"/>
              </a:buClr>
            </a:pPr>
            <a:endParaRPr lang="en-US" sz="2400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9CA7A01-07E8-1574-BB7E-E295B9117FC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9400"/>
          <a:stretch/>
        </p:blipFill>
        <p:spPr>
          <a:xfrm>
            <a:off x="4961966" y="523911"/>
            <a:ext cx="1653607" cy="7062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/>
        </p:nvSpPr>
        <p:spPr>
          <a:xfrm>
            <a:off x="1000941" y="6328407"/>
            <a:ext cx="3062515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UNIVERSITAS ALMA ATA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0CBE69-9639-4A2A-68A7-05FC2589925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9400"/>
          <a:stretch/>
        </p:blipFill>
        <p:spPr>
          <a:xfrm>
            <a:off x="10162119" y="348982"/>
            <a:ext cx="1653607" cy="706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209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/>
        </p:nvSpPr>
        <p:spPr>
          <a:xfrm>
            <a:off x="1000941" y="6328407"/>
            <a:ext cx="3062515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UNIVERSITAS ALMA ATA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298DAD-5CAA-CFB3-AC53-0F1CDE279EE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9400"/>
          <a:stretch/>
        </p:blipFill>
        <p:spPr>
          <a:xfrm>
            <a:off x="10162119" y="348982"/>
            <a:ext cx="1653607" cy="706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533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233715" y="754743"/>
            <a:ext cx="497840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UNIVERSITAS ALMA ATA</a:t>
            </a:r>
            <a:endParaRPr sz="2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517A5BF-C0C4-3B8E-3A1D-358FC852776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9400"/>
          <a:stretch/>
        </p:blipFill>
        <p:spPr>
          <a:xfrm>
            <a:off x="4961966" y="523911"/>
            <a:ext cx="1653607" cy="706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702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24</Words>
  <Application>Microsoft Office PowerPoint</Application>
  <PresentationFormat>Widescreen</PresentationFormat>
  <Paragraphs>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Abadi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 l645</dc:creator>
  <cp:lastModifiedBy>Nurul Kusumawardani</cp:lastModifiedBy>
  <cp:revision>43</cp:revision>
  <dcterms:created xsi:type="dcterms:W3CDTF">2022-11-10T14:09:00Z</dcterms:created>
  <dcterms:modified xsi:type="dcterms:W3CDTF">2024-10-22T04:22:25Z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A7D03208D77C402CB5B34558A55F4550</vt:lpwstr>
  </property>
  <property fmtid="{D5CDD505-2E9C-101B-9397-08002B2CF9AE}" pid="3" name="KSOProductBuildVer">
    <vt:lpwstr>1033-11.2.0.11440</vt:lpwstr>
  </property>
</Properties>
</file>